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277" autoAdjust="0"/>
    <p:restoredTop sz="94660"/>
  </p:normalViewPr>
  <p:slideViewPr>
    <p:cSldViewPr snapToGrid="0">
      <p:cViewPr>
        <p:scale>
          <a:sx n="90" d="100"/>
          <a:sy n="90" d="100"/>
        </p:scale>
        <p:origin x="216" y="10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presProps" Target="presProps.xml"  /><Relationship Id="rId71" Type="http://schemas.openxmlformats.org/officeDocument/2006/relationships/viewProps" Target="viewProps.xml"  /><Relationship Id="rId72" Type="http://schemas.openxmlformats.org/officeDocument/2006/relationships/theme" Target="theme/theme1.xml"  /><Relationship Id="rId73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E1CE115-1673-4360-B80A-ABC2C58F4272}" type="datetime1">
              <a:rPr lang="ko-KR" altLang="en-US"/>
              <a:pPr lvl="0">
                <a:defRPr/>
              </a:pPr>
              <a:t>2025-06-11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2A2BA4B-089A-4C00-A777-8AEFE3A8E44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2A2BA4B-089A-4C00-A777-8AEFE3A8E44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8D1A9-F0D8-E2FC-77CD-E261615AC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9EE3DA-D8BE-31A2-4308-2FFA9D1FC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2F05E-FC15-520A-9630-90BBD6E78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72E3F0-357E-1316-24C8-23C58F2C9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9CD01-86BD-8C8E-11F0-D9EC297D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7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0FDE-9BB4-138C-09EF-C89C49B0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3CCD73-4A26-367A-A75D-A882D23D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E1854E-271E-4786-913D-73E5CF38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3FCBBE-39C9-90C1-DF89-EB0F835D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8731A7-A78F-B1B3-8FC6-8078DB51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4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8CCD57-ABB3-BDC3-16C6-9F640B609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0C643-B878-3DC5-2FC6-6B35893D6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2C38D-1F1B-1832-8684-05D5854F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89913-44CC-DA2D-72AF-4D0E0278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DD24D-A8A8-4950-02AD-D9B7AF82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29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EDE22-1F02-5FED-FD87-A273986E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10F0F-DB20-40C0-0F9B-1FC989E9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49C21-E42A-35B1-7AD9-3C9652F2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734384-D362-5E27-59A7-A24EA4553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8801C-A6F8-D942-8481-13E2FBBE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5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16F1A-A28D-6AFB-7F97-D9AD43C3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B1AF6-E1FA-BCEB-5673-8AF4DBF3D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4E45C-B85E-7709-8144-153891D4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AC04D3-B6EC-5C50-E422-148E0E3A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126DDC-CC0D-F6F9-B798-3486E191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11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03A1D-21DF-DC3D-E5CD-EBEF87CA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236A0-265B-38B8-A796-A596F19F7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2A38D-BA4C-4417-421A-E5949D20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000FB-A65C-08D0-BE88-48ACAB81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79BCA0-D9FA-0FB5-F28F-597C9A9B5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BA80D0-C7CC-7695-230E-4F1507BA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47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A4FAF-FC22-D540-B093-33C3F731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2048E-381B-C1E8-14B1-C15BA4C26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D58043-D892-F9AC-BC09-94FF2839A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3351A1-06F3-4978-00BA-D671E2C9F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762BB4-D9FB-A04F-AE09-55B425C45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352479-EAFE-2CE1-4493-B2FFBA82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6DB1F9-33A8-92CB-F892-9A6FABBC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A25EAA-9CA0-0F59-9840-93FBA282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9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8D378-E6FD-7D2C-A5A5-EA8DA15A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1E0F18-615D-2426-F39A-19FB284A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1C194-6346-B26D-E78C-63FD836B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D850A6-77DB-0E62-1DCB-BDA4F3E3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56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A441B2-0D3F-73DA-A731-46A18B32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452F11-4E91-554F-0193-8FE12E02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F57D4-FF9C-35BF-CB88-627DAEA0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6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2FC5A-A665-0134-825F-C6F8BA40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130F5-0020-7C8B-2AE9-752B1C91B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776389-1C15-6141-D784-7D114004C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C7D8A-D19D-49E4-DCDC-19396DAA0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BC58C-1913-1936-2473-2833DDE7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690AF-9A86-5BE3-4B06-2B504E643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93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E7F69-E0AC-AE6D-CBFC-FFFBEC55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9BB283-DDEC-2BDD-71B4-C2B9CA71C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468558-5A15-5333-BCCE-D5A6C1B11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F4C0A8-FE82-4320-7F0F-863CCFD8F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D54831-120C-CA69-3761-56BFD822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4E5748-AF29-666A-300F-58B5FD43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76750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053182-B64B-1571-4739-890A4BAE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FF1EA0-B7B6-805A-6189-960EFE88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4683D2-4025-57AC-C32C-FE30404D1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255D0-4889-E88C-D389-38C5378AD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C16E5-B3C2-9BAC-6B62-94D98248D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1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github.com/GUBBIB/2025SystemPrograming/tree/main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png"  /><Relationship Id="rId3" Type="http://schemas.openxmlformats.org/officeDocument/2006/relationships/image" Target="../media/image109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png"  /><Relationship Id="rId3" Type="http://schemas.openxmlformats.org/officeDocument/2006/relationships/image" Target="../media/image113.png"  /><Relationship Id="rId4" Type="http://schemas.openxmlformats.org/officeDocument/2006/relationships/image" Target="../media/image114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png"  /><Relationship Id="rId3" Type="http://schemas.openxmlformats.org/officeDocument/2006/relationships/image" Target="../media/image124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png"  /><Relationship Id="rId3" Type="http://schemas.openxmlformats.org/officeDocument/2006/relationships/image" Target="../media/image126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png"  /><Relationship Id="rId3" Type="http://schemas.openxmlformats.org/officeDocument/2006/relationships/image" Target="../media/image128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png"  /><Relationship Id="rId3" Type="http://schemas.openxmlformats.org/officeDocument/2006/relationships/image" Target="../media/image132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웹프로그래밍 응용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깃 허브 및 명령어 정리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hlinkClick r:id="rId2"/>
              </a:rPr>
              <a:t>https://github.com/GUBBIB/2025SystemPrograming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2021963057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장문용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9</a:t>
            </a:r>
            <a:r>
              <a:rPr lang="ko-KR" altLang="en-US"/>
              <a:t>주차 실습과제 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26638" y="2660164"/>
            <a:ext cx="6165362" cy="4197836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09547"/>
            <a:ext cx="3715268" cy="3219899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48336" y="2755722"/>
            <a:ext cx="1867160" cy="2553056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64416" y="2192585"/>
            <a:ext cx="2791214" cy="4039163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4762500" y="1709208"/>
            <a:ext cx="3301365" cy="36533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README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파일을 수정했습니다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10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99711" y="1931584"/>
            <a:ext cx="5992288" cy="4926415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23813"/>
            <a:ext cx="3639057" cy="3210373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48323" y="2616024"/>
            <a:ext cx="1876686" cy="2514951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04785" y="2266668"/>
            <a:ext cx="2791214" cy="4039163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3841750" y="1434041"/>
            <a:ext cx="3301365" cy="36533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README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파일을 수정했습니다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11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24967" y="2124027"/>
            <a:ext cx="7167031" cy="473397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654" y="2277959"/>
            <a:ext cx="4048690" cy="1476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12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77774" y="2054802"/>
            <a:ext cx="6714226" cy="480319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16547"/>
            <a:ext cx="3962953" cy="1533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13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2369" y="2061011"/>
            <a:ext cx="8821381" cy="445832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03966" y="4516328"/>
            <a:ext cx="4124901" cy="1571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깃허브 점수 </a:t>
            </a:r>
            <a:r>
              <a:rPr lang="en-US" altLang="ko-KR"/>
              <a:t>: 15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16100"/>
            <a:ext cx="10515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기간에 맞춰서 잘 제출했습니다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빼먹은 과제가 없습니다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103158" y="2766218"/>
            <a:ext cx="3985683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우분투 명령어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pwd</a:t>
            </a:r>
            <a:endParaRPr lang="en-US" altLang="ko-KR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62869"/>
            <a:ext cx="8087853" cy="4315427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50018" y="2100077"/>
            <a:ext cx="6952676" cy="3451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2. echo</a:t>
            </a:r>
            <a:endParaRPr lang="en-US" altLang="ko-KR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56555"/>
            <a:ext cx="8173590" cy="382005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4868" y="2014901"/>
            <a:ext cx="7597132" cy="3019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3. clear</a:t>
            </a:r>
            <a:endParaRPr lang="en-US" altLang="ko-KR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59673"/>
            <a:ext cx="8202170" cy="4458322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7755" y="907812"/>
            <a:ext cx="6854489" cy="4485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7451" y="2020201"/>
            <a:ext cx="8113299" cy="483779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62481"/>
            <a:ext cx="4163005" cy="1514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4. whoami</a:t>
            </a:r>
            <a:endParaRPr lang="en-US" altLang="ko-KR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37997"/>
            <a:ext cx="8230748" cy="3982005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40346" y="1113623"/>
            <a:ext cx="6382640" cy="5744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5. date</a:t>
            </a:r>
            <a:endParaRPr lang="en-US" altLang="ko-KR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09740"/>
            <a:ext cx="7367142" cy="5448259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89988" y="3961996"/>
            <a:ext cx="7602011" cy="2896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6.hostname -i</a:t>
            </a:r>
            <a:endParaRPr lang="en-US" altLang="ko-KR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9731"/>
            <a:ext cx="5226363" cy="5148268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77942" y="2215918"/>
            <a:ext cx="6554114" cy="3315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7. uname</a:t>
            </a:r>
            <a:endParaRPr lang="en-US" altLang="ko-KR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20244"/>
            <a:ext cx="8192642" cy="416300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70410" y="3814591"/>
            <a:ext cx="6521590" cy="3043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8. id</a:t>
            </a:r>
            <a:endParaRPr lang="en-US" altLang="ko-KR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89940"/>
            <a:ext cx="8211696" cy="5268060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5062" y="2097969"/>
            <a:ext cx="6536937" cy="4760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9. id -u</a:t>
            </a:r>
            <a:endParaRPr lang="en-US" altLang="ko-KR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38156"/>
            <a:ext cx="8106906" cy="2781688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25904" y="1938129"/>
            <a:ext cx="7666095" cy="3796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10. id -g</a:t>
            </a:r>
            <a:endParaRPr lang="en-US" altLang="ko-KR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24361"/>
            <a:ext cx="8268854" cy="2934109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96057" y="1601575"/>
            <a:ext cx="7795942" cy="3750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11. printenv</a:t>
            </a:r>
            <a:endParaRPr lang="en-US" altLang="ko-KR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28124"/>
            <a:ext cx="6856858" cy="4045625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8883" y="1780945"/>
            <a:ext cx="8183116" cy="3296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12. exit</a:t>
            </a:r>
            <a:endParaRPr lang="en-US" altLang="ko-KR"/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950879"/>
            <a:ext cx="8116432" cy="2257740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4441" y="1784718"/>
            <a:ext cx="7467558" cy="3489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13. ls</a:t>
            </a:r>
            <a:endParaRPr lang="en-US" altLang="ko-KR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37518"/>
            <a:ext cx="8135484" cy="5420482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55953" y="0"/>
            <a:ext cx="773604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9974" y="1740542"/>
            <a:ext cx="7672025" cy="5117457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799556"/>
            <a:ext cx="4583209" cy="2405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14. ls -a</a:t>
            </a:r>
            <a:endParaRPr lang="en-US" altLang="ko-KR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18518"/>
            <a:ext cx="8145010" cy="5239481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3932" y="571500"/>
            <a:ext cx="7128067" cy="628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15. ls -l</a:t>
            </a:r>
            <a:endParaRPr lang="en-US" altLang="ko-KR"/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06509" y="0"/>
            <a:ext cx="3485491" cy="6858000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568" y="1447876"/>
            <a:ext cx="6442113" cy="5410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16. ls -al</a:t>
            </a:r>
            <a:endParaRPr lang="en-US" altLang="ko-KR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5954" y="0"/>
            <a:ext cx="3996046" cy="6858000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7837" y="1449915"/>
            <a:ext cx="5874917" cy="5408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17. mkdir</a:t>
            </a:r>
            <a:endParaRPr lang="en-US" altLang="ko-KR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51993"/>
            <a:ext cx="8630855" cy="4706007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7328" y="732543"/>
            <a:ext cx="7834672" cy="61254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18. mkdir -p</a:t>
            </a:r>
            <a:endParaRPr lang="en-US" altLang="ko-KR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99" y="1293536"/>
            <a:ext cx="4916900" cy="5564464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29360" y="3652833"/>
            <a:ext cx="6262640" cy="2982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19. rmdir</a:t>
            </a:r>
            <a:endParaRPr lang="en-US" altLang="ko-KR"/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28098"/>
            <a:ext cx="8192642" cy="5029902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76230" y="0"/>
            <a:ext cx="416627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20. touch</a:t>
            </a:r>
            <a:endParaRPr lang="en-US" altLang="ko-KR"/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01394"/>
            <a:ext cx="6262278" cy="5456605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27936" y="2885521"/>
            <a:ext cx="8164064" cy="3972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21. rm</a:t>
            </a:r>
            <a:endParaRPr lang="en-US" altLang="ko-KR"/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970993"/>
            <a:ext cx="8221222" cy="4887007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7649" y="2579754"/>
            <a:ext cx="7044351" cy="427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22. rm -f</a:t>
            </a:r>
            <a:endParaRPr lang="en-US" altLang="ko-KR"/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0625"/>
            <a:ext cx="8249802" cy="4477375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622" y="2046332"/>
            <a:ext cx="7270378" cy="4811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23. rm -r</a:t>
            </a:r>
            <a:endParaRPr lang="en-US" altLang="ko-KR"/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5122" y="0"/>
            <a:ext cx="5045877" cy="6858000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780730"/>
            <a:ext cx="8173590" cy="4077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1985" y="1476993"/>
            <a:ext cx="6670432" cy="5381007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141286"/>
            <a:ext cx="4200524" cy="271671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48366" y="5772896"/>
            <a:ext cx="4347633" cy="1085103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1753555"/>
            <a:ext cx="3886742" cy="1467054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814914" y="3603624"/>
            <a:ext cx="4334301" cy="36639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스크린 샷 두 개 내용은 아래와 같습니다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24. cat</a:t>
            </a:r>
            <a:endParaRPr lang="en-US" altLang="ko-KR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70834"/>
            <a:ext cx="8145010" cy="5487165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4096" y="1932887"/>
            <a:ext cx="6477904" cy="4925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25. cat -n</a:t>
            </a:r>
            <a:endParaRPr lang="en-US" altLang="ko-KR"/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2029" y="0"/>
            <a:ext cx="7183775" cy="6858000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84213" y="0"/>
            <a:ext cx="473903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26. head</a:t>
            </a:r>
            <a:endParaRPr lang="en-US" altLang="ko-KR"/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5437"/>
            <a:ext cx="6998546" cy="5582561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6732" y="0"/>
            <a:ext cx="604526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27. head -n</a:t>
            </a:r>
            <a:endParaRPr lang="en-US" altLang="ko-KR"/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8857"/>
            <a:ext cx="7096204" cy="5579142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2189" y="1199553"/>
            <a:ext cx="7999810" cy="4114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28. tail</a:t>
            </a:r>
            <a:endParaRPr lang="en-US" altLang="ko-KR"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01222"/>
            <a:ext cx="4790709" cy="5556777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7167" y="1097123"/>
            <a:ext cx="5306165" cy="5277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29. tail -n</a:t>
            </a:r>
            <a:endParaRPr lang="en-US" altLang="ko-KR"/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24689"/>
            <a:ext cx="4730176" cy="5533310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1026" y="2561626"/>
            <a:ext cx="6916115" cy="4296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30. env</a:t>
            </a:r>
            <a:endParaRPr lang="en-US" altLang="ko-KR"/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66642"/>
            <a:ext cx="8097380" cy="3153215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85927" y="874354"/>
            <a:ext cx="7706073" cy="5983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31. file</a:t>
            </a:r>
            <a:endParaRPr lang="en-US" altLang="ko-KR"/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96330"/>
            <a:ext cx="5441860" cy="5561670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6024" y="2162736"/>
            <a:ext cx="8335976" cy="469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32. who</a:t>
            </a:r>
            <a:endParaRPr lang="en-US" altLang="ko-KR"/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43611"/>
            <a:ext cx="6271606" cy="5414389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1179" y="2571750"/>
            <a:ext cx="7421619" cy="4172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33. who -u</a:t>
            </a:r>
            <a:endParaRPr lang="en-US" altLang="ko-KR"/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01853" y="0"/>
            <a:ext cx="5390147" cy="6858000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030334"/>
            <a:ext cx="7106642" cy="3019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327" y="1915955"/>
            <a:ext cx="7619672" cy="4942045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536" y="1914313"/>
            <a:ext cx="3772426" cy="1514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34. uptime</a:t>
            </a:r>
            <a:endParaRPr lang="en-US" altLang="ko-KR"/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40957"/>
            <a:ext cx="5852583" cy="5417042"/>
          </a:xfrm>
          <a:prstGeom prst="rect">
            <a:avLst/>
          </a:prstGeom>
        </p:spPr>
      </p:pic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9784" y="2862347"/>
            <a:ext cx="7383014" cy="3995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35. df</a:t>
            </a:r>
            <a:endParaRPr lang="en-US" altLang="ko-KR"/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32733"/>
            <a:ext cx="7712165" cy="5525266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3964" y="2645288"/>
            <a:ext cx="7028036" cy="4212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36. df -h</a:t>
            </a:r>
            <a:endParaRPr lang="en-US" altLang="ko-KR"/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5025" y="0"/>
            <a:ext cx="6300558" cy="6858000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874202"/>
            <a:ext cx="5812806" cy="3035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37. df -T</a:t>
            </a:r>
            <a:endParaRPr lang="en-US" altLang="ko-KR"/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89834"/>
            <a:ext cx="8211696" cy="5668166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68196" y="2062281"/>
            <a:ext cx="3667030" cy="4795719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3307" y="1404655"/>
            <a:ext cx="5858692" cy="4048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38. which</a:t>
            </a:r>
            <a:endParaRPr lang="en-US" altLang="ko-KR"/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61004"/>
            <a:ext cx="5471398" cy="5496995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56568" y="3666680"/>
            <a:ext cx="7935432" cy="3191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39. whereis</a:t>
            </a:r>
            <a:endParaRPr lang="en-US" altLang="ko-KR"/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50730"/>
            <a:ext cx="5065261" cy="5407270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3096" y="3257047"/>
            <a:ext cx="6658904" cy="3600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40. ping</a:t>
            </a:r>
            <a:endParaRPr lang="en-US" altLang="ko-KR"/>
          </a:p>
        </p:txBody>
      </p:sp>
      <p:pic>
        <p:nvPicPr>
          <p:cNvPr id="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16847"/>
            <a:ext cx="7560736" cy="5341152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96933" y="1929638"/>
            <a:ext cx="7195066" cy="4928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41. ping -c</a:t>
            </a:r>
            <a:endParaRPr lang="en-US" altLang="ko-KR"/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87547"/>
            <a:ext cx="7873015" cy="5470453"/>
          </a:xfrm>
          <a:prstGeom prst="rect">
            <a:avLst/>
          </a:prstGeom>
        </p:spPr>
      </p:pic>
      <p:pic>
        <p:nvPicPr>
          <p:cNvPr id="10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7744" y="2201333"/>
            <a:ext cx="3553279" cy="4656666"/>
          </a:xfrm>
          <a:prstGeom prst="rect">
            <a:avLst/>
          </a:prstGeom>
        </p:spPr>
      </p:pic>
      <p:pic>
        <p:nvPicPr>
          <p:cNvPr id="10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47624" y="746374"/>
            <a:ext cx="5744376" cy="401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42. curl</a:t>
            </a:r>
            <a:endParaRPr lang="en-US" altLang="ko-KR"/>
          </a:p>
        </p:txBody>
      </p:sp>
      <p:pic>
        <p:nvPicPr>
          <p:cNvPr id="10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02333"/>
            <a:ext cx="5923382" cy="5355667"/>
          </a:xfrm>
          <a:prstGeom prst="rect">
            <a:avLst/>
          </a:prstGeom>
        </p:spPr>
      </p:pic>
      <p:pic>
        <p:nvPicPr>
          <p:cNvPr id="1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41636" y="0"/>
            <a:ext cx="715036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43. basename</a:t>
            </a:r>
            <a:endParaRPr lang="en-US" altLang="ko-KR"/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504468"/>
            <a:ext cx="8221222" cy="4353532"/>
          </a:xfrm>
          <a:prstGeom prst="rect">
            <a:avLst/>
          </a:prstGeom>
        </p:spPr>
      </p:pic>
      <p:pic>
        <p:nvPicPr>
          <p:cNvPr id="1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5480" y="2648046"/>
            <a:ext cx="7516520" cy="4209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41326" y="2048737"/>
            <a:ext cx="6250674" cy="4809262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2953" y="2188529"/>
            <a:ext cx="3772426" cy="1486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44. dirname</a:t>
            </a:r>
            <a:endParaRPr lang="en-US" altLang="ko-KR"/>
          </a:p>
        </p:txBody>
      </p:sp>
      <p:pic>
        <p:nvPicPr>
          <p:cNvPr id="10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29301"/>
            <a:ext cx="8230748" cy="4172532"/>
          </a:xfrm>
          <a:prstGeom prst="rect">
            <a:avLst/>
          </a:prstGeom>
        </p:spPr>
      </p:pic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53685" y="1638050"/>
            <a:ext cx="7938314" cy="3503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45. sleep</a:t>
            </a:r>
            <a:endParaRPr lang="en-US" altLang="ko-KR"/>
          </a:p>
        </p:txBody>
      </p:sp>
      <p:pic>
        <p:nvPicPr>
          <p:cNvPr id="1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89992"/>
            <a:ext cx="8154538" cy="5068007"/>
          </a:xfrm>
          <a:prstGeom prst="rect">
            <a:avLst/>
          </a:prstGeom>
        </p:spPr>
      </p:pic>
      <p:pic>
        <p:nvPicPr>
          <p:cNvPr id="1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45066" y="2851815"/>
            <a:ext cx="7346934" cy="4006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46. stat</a:t>
            </a:r>
            <a:endParaRPr lang="en-US" altLang="ko-KR"/>
          </a:p>
        </p:txBody>
      </p:sp>
      <p:pic>
        <p:nvPicPr>
          <p:cNvPr id="1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28750"/>
            <a:ext cx="6110595" cy="5429250"/>
          </a:xfrm>
          <a:prstGeom prst="rect">
            <a:avLst/>
          </a:prstGeom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4524" y="1491137"/>
            <a:ext cx="6727476" cy="5366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47. grep</a:t>
            </a:r>
            <a:endParaRPr lang="en-US" altLang="ko-KR"/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72167"/>
            <a:ext cx="5883662" cy="5185833"/>
          </a:xfrm>
          <a:prstGeom prst="rect">
            <a:avLst/>
          </a:prstGeom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88973" y="2203290"/>
            <a:ext cx="8003027" cy="465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48. wc</a:t>
            </a:r>
            <a:endParaRPr lang="en-US" altLang="ko-KR"/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36109"/>
            <a:ext cx="6365207" cy="5521890"/>
          </a:xfrm>
          <a:prstGeom prst="rect">
            <a:avLst/>
          </a:prstGeom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69037" y="2130588"/>
            <a:ext cx="8022962" cy="4727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49. ps</a:t>
            </a:r>
            <a:endParaRPr lang="en-US" altLang="ko-KR"/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35550" y="0"/>
            <a:ext cx="5360700" cy="6858000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65550" y="0"/>
            <a:ext cx="283423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50. hostname</a:t>
            </a:r>
            <a:endParaRPr lang="en-US" altLang="ko-KR"/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66362"/>
            <a:ext cx="8164064" cy="4391637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83086" y="1454237"/>
            <a:ext cx="7308914" cy="307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명령어 점수 </a:t>
            </a:r>
            <a:r>
              <a:rPr lang="en-US" altLang="ko-KR"/>
              <a:t>: 15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16100"/>
            <a:ext cx="10515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기간에 맞춰서 잘 제출했습니다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50</a:t>
            </a:r>
            <a:r>
              <a:rPr lang="ko-KR" altLang="en-US"/>
              <a:t>개 명령어를 모두 </a:t>
            </a:r>
            <a:r>
              <a:rPr lang="en-US" altLang="ko-KR"/>
              <a:t>c</a:t>
            </a:r>
            <a:r>
              <a:rPr lang="ko-KR" altLang="en-US"/>
              <a:t>언어로 작성했습니다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6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9892" y="1754916"/>
            <a:ext cx="7492108" cy="5103084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57155"/>
            <a:ext cx="3982005" cy="1571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83619" y="2338915"/>
            <a:ext cx="6408381" cy="451908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86741"/>
            <a:ext cx="3839110" cy="3867689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56231" y="2604863"/>
            <a:ext cx="2305371" cy="3172267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71333" y="2393668"/>
            <a:ext cx="2791214" cy="4039163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762500" y="1709208"/>
            <a:ext cx="3301365" cy="36533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README</a:t>
            </a:r>
            <a:r>
              <a:rPr lang="ko-KR" altLang="en-US"/>
              <a:t> 파일을 수정했습니다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833283" y="2766218"/>
            <a:ext cx="4525433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주차 중간 시험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190</ep:Words>
  <ep:PresentationFormat>와이드스크린</ep:PresentationFormat>
  <ep:Paragraphs>78</ep:Paragraphs>
  <ep:Slides>67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ep:HeadingPairs>
  <ep:TitlesOfParts>
    <vt:vector size="68" baseType="lpstr">
      <vt:lpstr>Office 테마</vt:lpstr>
      <vt:lpstr>웹프로그래밍 응용 (깃 허브 및 명령어 정리)</vt:lpstr>
      <vt:lpstr>1주차 실습과제</vt:lpstr>
      <vt:lpstr>2주차 실습과제</vt:lpstr>
      <vt:lpstr>3주차 실습과제</vt:lpstr>
      <vt:lpstr>4주차 실습과제</vt:lpstr>
      <vt:lpstr>5주차 실습과제</vt:lpstr>
      <vt:lpstr>6주차 실습과제</vt:lpstr>
      <vt:lpstr>7주차 실습과제</vt:lpstr>
      <vt:lpstr>8주차 중간 시험</vt:lpstr>
      <vt:lpstr>9주차 실습과제</vt:lpstr>
      <vt:lpstr>10주차 실습과제</vt:lpstr>
      <vt:lpstr>11주차 실습과제</vt:lpstr>
      <vt:lpstr>12주차 실습과제</vt:lpstr>
      <vt:lpstr>13주차 실습과제</vt:lpstr>
      <vt:lpstr>깃허브 점수 : 15</vt:lpstr>
      <vt:lpstr>우분투 명령어</vt:lpstr>
      <vt:lpstr>1. pwd</vt:lpstr>
      <vt:lpstr>2. echo</vt:lpstr>
      <vt:lpstr>3. clear</vt:lpstr>
      <vt:lpstr>4. whoami</vt:lpstr>
      <vt:lpstr>5. date</vt:lpstr>
      <vt:lpstr>6.hostname -i</vt:lpstr>
      <vt:lpstr>7. uname</vt:lpstr>
      <vt:lpstr>8. id</vt:lpstr>
      <vt:lpstr>9. id -u</vt:lpstr>
      <vt:lpstr>10. id -g</vt:lpstr>
      <vt:lpstr>11. printenv</vt:lpstr>
      <vt:lpstr>12. exit</vt:lpstr>
      <vt:lpstr>13. ls</vt:lpstr>
      <vt:lpstr>14. ls -a</vt:lpstr>
      <vt:lpstr>15. ls -l</vt:lpstr>
      <vt:lpstr>16. ls -al</vt:lpstr>
      <vt:lpstr>17. mkdir</vt:lpstr>
      <vt:lpstr>18. mkdir -p</vt:lpstr>
      <vt:lpstr>19. rmdir</vt:lpstr>
      <vt:lpstr>20. touch</vt:lpstr>
      <vt:lpstr>21. rm</vt:lpstr>
      <vt:lpstr>22. rm -f</vt:lpstr>
      <vt:lpstr>23. rm -r</vt:lpstr>
      <vt:lpstr>24. cat</vt:lpstr>
      <vt:lpstr>25. cat -n</vt:lpstr>
      <vt:lpstr>26. head</vt:lpstr>
      <vt:lpstr>27. head -n</vt:lpstr>
      <vt:lpstr>28. tail</vt:lpstr>
      <vt:lpstr>29. tail -n</vt:lpstr>
      <vt:lpstr>30. env</vt:lpstr>
      <vt:lpstr>31. file</vt:lpstr>
      <vt:lpstr>32. who</vt:lpstr>
      <vt:lpstr>33. who -u</vt:lpstr>
      <vt:lpstr>34. uptime</vt:lpstr>
      <vt:lpstr>35. df</vt:lpstr>
      <vt:lpstr>36. df -h</vt:lpstr>
      <vt:lpstr>37. df -T</vt:lpstr>
      <vt:lpstr>38. which</vt:lpstr>
      <vt:lpstr>39. whereis</vt:lpstr>
      <vt:lpstr>40. ping</vt:lpstr>
      <vt:lpstr>41. ping -c</vt:lpstr>
      <vt:lpstr>42. curl</vt:lpstr>
      <vt:lpstr>43. basename</vt:lpstr>
      <vt:lpstr>44. dirname</vt:lpstr>
      <vt:lpstr>45. sleep</vt:lpstr>
      <vt:lpstr>46. stat</vt:lpstr>
      <vt:lpstr>47. grep</vt:lpstr>
      <vt:lpstr>48. wc</vt:lpstr>
      <vt:lpstr>49. ps</vt:lpstr>
      <vt:lpstr>50. hostname</vt:lpstr>
      <vt:lpstr>명령어 점수 :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2024-12-09T04:22:26.000</dcterms:created>
  <dc:creator>장문용</dc:creator>
  <cp:lastModifiedBy>j2256</cp:lastModifiedBy>
  <dcterms:modified xsi:type="dcterms:W3CDTF">2025-06-11T17:23:22.764</dcterms:modified>
  <cp:revision>91</cp:revision>
  <dc:title>웹프로그래밍 (깃허브 정리)</dc:title>
  <cp:version/>
</cp:coreProperties>
</file>